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0" r:id="rId3"/>
    <p:sldId id="261" r:id="rId4"/>
    <p:sldId id="257" r:id="rId5"/>
    <p:sldId id="258" r:id="rId6"/>
    <p:sldId id="259" r:id="rId7"/>
    <p:sldId id="256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354D-73EA-4FE2-AD19-3D8A1D596C94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9781-B243-404D-AE9E-DF3C05D846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354D-73EA-4FE2-AD19-3D8A1D596C94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9781-B243-404D-AE9E-DF3C05D846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354D-73EA-4FE2-AD19-3D8A1D596C94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9781-B243-404D-AE9E-DF3C05D846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354D-73EA-4FE2-AD19-3D8A1D596C94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9781-B243-404D-AE9E-DF3C05D846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354D-73EA-4FE2-AD19-3D8A1D596C94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9781-B243-404D-AE9E-DF3C05D846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354D-73EA-4FE2-AD19-3D8A1D596C94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9781-B243-404D-AE9E-DF3C05D846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354D-73EA-4FE2-AD19-3D8A1D596C94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9781-B243-404D-AE9E-DF3C05D846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354D-73EA-4FE2-AD19-3D8A1D596C94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9781-B243-404D-AE9E-DF3C05D846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354D-73EA-4FE2-AD19-3D8A1D596C94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9781-B243-404D-AE9E-DF3C05D846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354D-73EA-4FE2-AD19-3D8A1D596C94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9781-B243-404D-AE9E-DF3C05D846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354D-73EA-4FE2-AD19-3D8A1D596C94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9781-B243-404D-AE9E-DF3C05D846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0354D-73EA-4FE2-AD19-3D8A1D596C94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99781-B243-404D-AE9E-DF3C05D846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5183560" cy="6858000"/>
        </p:xfrm>
        <a:graphic>
          <a:graphicData uri="http://schemas.openxmlformats.org/presentationml/2006/ole">
            <p:oleObj spid="_x0000_s1026" name="Документ" r:id="rId3" imgW="5963125" imgH="4699609" progId="Word.Document.12">
              <p:embed/>
            </p:oleObj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3730426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err="1" smtClean="0">
                <a:solidFill>
                  <a:srgbClr val="FF0000"/>
                </a:solidFill>
              </a:rPr>
              <a:t>Ст</a:t>
            </a:r>
            <a:r>
              <a:rPr lang="en-US" sz="4800" b="1" i="1" dirty="0" smtClean="0">
                <a:solidFill>
                  <a:srgbClr val="FF0000"/>
                </a:solidFill>
              </a:rPr>
              <a:t>æ</a:t>
            </a:r>
            <a:r>
              <a:rPr lang="ru-RU" sz="4800" b="1" i="1" dirty="0" smtClean="0">
                <a:solidFill>
                  <a:srgbClr val="FF0000"/>
                </a:solidFill>
              </a:rPr>
              <a:t>м </a:t>
            </a:r>
            <a:r>
              <a:rPr lang="ru-RU" sz="4800" b="1" i="1" dirty="0" err="1" smtClean="0">
                <a:solidFill>
                  <a:srgbClr val="FF0000"/>
                </a:solidFill>
              </a:rPr>
              <a:t>дзы</a:t>
            </a:r>
            <a:r>
              <a:rPr lang="ru-RU" sz="4800" b="1" i="1" dirty="0" smtClean="0">
                <a:solidFill>
                  <a:srgbClr val="FF0000"/>
                </a:solidFill>
              </a:rPr>
              <a:t> с</a:t>
            </a:r>
            <a:r>
              <a:rPr lang="en-US" sz="4800" b="1" i="1" dirty="0" smtClean="0">
                <a:solidFill>
                  <a:srgbClr val="FF0000"/>
                </a:solidFill>
              </a:rPr>
              <a:t>æ</a:t>
            </a:r>
            <a:r>
              <a:rPr lang="ru-RU" sz="4800" b="1" i="1" dirty="0" err="1" smtClean="0">
                <a:solidFill>
                  <a:srgbClr val="FF0000"/>
                </a:solidFill>
              </a:rPr>
              <a:t>рыстыр</a:t>
            </a:r>
            <a:r>
              <a:rPr lang="ru-RU" sz="4800" b="1" i="1" dirty="0" smtClean="0">
                <a:solidFill>
                  <a:srgbClr val="FF0000"/>
                </a:solidFill>
              </a:rPr>
              <a:t>.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85184"/>
            <a:ext cx="8363272" cy="1368152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38600" cy="518457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  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«</a:t>
            </a:r>
            <a:r>
              <a:rPr lang="ru-RU" sz="2000" b="1" i="1" dirty="0" smtClean="0"/>
              <a:t>Б</a:t>
            </a:r>
            <a:r>
              <a:rPr lang="en-US" sz="2000" b="1" i="1" dirty="0" smtClean="0"/>
              <a:t>æ</a:t>
            </a:r>
            <a:r>
              <a:rPr lang="ru-RU" sz="2000" b="1" i="1" dirty="0" err="1" smtClean="0"/>
              <a:t>рзонд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урс</a:t>
            </a:r>
            <a:r>
              <a:rPr lang="ru-RU" sz="2000" b="1" i="1" dirty="0" smtClean="0"/>
              <a:t> </a:t>
            </a:r>
            <a:r>
              <a:rPr lang="ru-RU" sz="2000" dirty="0" err="1" smtClean="0"/>
              <a:t>х</a:t>
            </a:r>
            <a:r>
              <a:rPr lang="en-US" sz="2000" dirty="0" smtClean="0"/>
              <a:t>æ</a:t>
            </a:r>
            <a:r>
              <a:rPr lang="ru-RU" sz="2000" dirty="0" err="1" smtClean="0"/>
              <a:t>хт</a:t>
            </a:r>
            <a:r>
              <a:rPr lang="en-US" sz="2000" dirty="0" smtClean="0"/>
              <a:t>æ</a:t>
            </a:r>
            <a:r>
              <a:rPr lang="ru-RU" sz="2000" dirty="0" smtClean="0"/>
              <a:t>,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</a:t>
            </a:r>
            <a:r>
              <a:rPr lang="ru-RU" sz="2000" b="1" i="1" dirty="0" err="1" smtClean="0"/>
              <a:t>Æнкъард</a:t>
            </a:r>
            <a:r>
              <a:rPr lang="ru-RU" sz="2000" dirty="0" err="1" smtClean="0"/>
              <a:t> къ</a:t>
            </a:r>
            <a:r>
              <a:rPr lang="en-US" sz="2000" dirty="0" smtClean="0"/>
              <a:t>æ</a:t>
            </a:r>
            <a:r>
              <a:rPr lang="ru-RU" sz="2000" dirty="0" err="1" smtClean="0"/>
              <a:t>дз</a:t>
            </a:r>
            <a:r>
              <a:rPr lang="en-US" sz="2000" dirty="0" smtClean="0"/>
              <a:t>æ</a:t>
            </a:r>
            <a:r>
              <a:rPr lang="ru-RU" sz="2000" dirty="0" err="1" smtClean="0"/>
              <a:t>хт</a:t>
            </a:r>
            <a:r>
              <a:rPr lang="en-US" sz="2000" dirty="0" smtClean="0"/>
              <a:t>æ</a:t>
            </a:r>
            <a:r>
              <a:rPr lang="ru-RU" sz="2000" dirty="0" smtClean="0"/>
              <a:t>,</a:t>
            </a:r>
          </a:p>
          <a:p>
            <a:endParaRPr lang="ru-RU" sz="2000" dirty="0" smtClean="0"/>
          </a:p>
          <a:p>
            <a:pPr>
              <a:buNone/>
            </a:pPr>
            <a:r>
              <a:rPr lang="ru-RU" sz="2000" b="1" i="1" dirty="0" smtClean="0"/>
              <a:t>      </a:t>
            </a:r>
            <a:r>
              <a:rPr lang="ru-RU" sz="2000" b="1" i="1" dirty="0" err="1" smtClean="0"/>
              <a:t>Æгомыг </a:t>
            </a:r>
            <a:r>
              <a:rPr lang="ru-RU" sz="2000" dirty="0" smtClean="0"/>
              <a:t>б</a:t>
            </a:r>
            <a:r>
              <a:rPr lang="en-US" sz="2000" dirty="0" smtClean="0"/>
              <a:t>æ</a:t>
            </a:r>
            <a:r>
              <a:rPr lang="ru-RU" sz="2000" dirty="0" smtClean="0"/>
              <a:t>лас</a:t>
            </a:r>
          </a:p>
          <a:p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</a:t>
            </a:r>
            <a:r>
              <a:rPr lang="ru-RU" sz="2000" dirty="0" err="1" smtClean="0"/>
              <a:t>Фыййауы</a:t>
            </a:r>
            <a:r>
              <a:rPr lang="ru-RU" sz="2000" dirty="0" smtClean="0"/>
              <a:t> </a:t>
            </a:r>
            <a:r>
              <a:rPr lang="ru-RU" sz="2000" dirty="0" err="1" smtClean="0"/>
              <a:t>уарзынц</a:t>
            </a:r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</a:t>
            </a:r>
            <a:r>
              <a:rPr lang="ru-RU" sz="2000" dirty="0" err="1" smtClean="0"/>
              <a:t>Æм</a:t>
            </a:r>
            <a:r>
              <a:rPr lang="en-US" sz="2000" dirty="0" smtClean="0"/>
              <a:t>æ</a:t>
            </a:r>
            <a:r>
              <a:rPr lang="ru-RU" sz="2000" dirty="0" smtClean="0"/>
              <a:t> </a:t>
            </a:r>
            <a:r>
              <a:rPr lang="ru-RU" sz="2000" dirty="0" err="1" smtClean="0"/>
              <a:t>йын</a:t>
            </a:r>
            <a:r>
              <a:rPr lang="ru-RU" sz="2000" dirty="0" smtClean="0"/>
              <a:t> </a:t>
            </a:r>
            <a:r>
              <a:rPr lang="ru-RU" sz="2000" dirty="0" err="1" smtClean="0"/>
              <a:t>зарынц</a:t>
            </a:r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С</a:t>
            </a:r>
            <a:r>
              <a:rPr lang="en-US" sz="2000" dirty="0" smtClean="0"/>
              <a:t>æ</a:t>
            </a:r>
            <a:r>
              <a:rPr lang="ru-RU" sz="2000" dirty="0" smtClean="0"/>
              <a:t> </a:t>
            </a:r>
            <a:r>
              <a:rPr lang="ru-RU" sz="2000" b="1" i="1" dirty="0" err="1" smtClean="0"/>
              <a:t>сус</a:t>
            </a:r>
            <a:r>
              <a:rPr lang="en-US" sz="2000" b="1" i="1" dirty="0" smtClean="0"/>
              <a:t>æ</a:t>
            </a:r>
            <a:r>
              <a:rPr lang="ru-RU" sz="2000" b="1" i="1" dirty="0" smtClean="0"/>
              <a:t>г</a:t>
            </a:r>
            <a:r>
              <a:rPr lang="ru-RU" sz="2000" dirty="0" smtClean="0"/>
              <a:t> </a:t>
            </a:r>
            <a:r>
              <a:rPr lang="ru-RU" sz="2000" dirty="0" err="1" smtClean="0"/>
              <a:t>ныхас</a:t>
            </a:r>
            <a:r>
              <a:rPr lang="ru-RU" sz="2000" dirty="0" smtClean="0"/>
              <a:t>».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                              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332656"/>
            <a:ext cx="4038600" cy="388843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          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      Х</a:t>
            </a:r>
            <a:r>
              <a:rPr lang="en-US" sz="2400" dirty="0" smtClean="0"/>
              <a:t>æ</a:t>
            </a:r>
            <a:r>
              <a:rPr lang="ru-RU" sz="2400" dirty="0" err="1" smtClean="0"/>
              <a:t>хт</a:t>
            </a:r>
            <a:r>
              <a:rPr lang="en-US" sz="2400" dirty="0" smtClean="0"/>
              <a:t>æ</a:t>
            </a:r>
            <a:r>
              <a:rPr lang="ru-RU" sz="2400" dirty="0" smtClean="0"/>
              <a:t>,</a:t>
            </a:r>
          </a:p>
          <a:p>
            <a:pPr>
              <a:buNone/>
            </a:pPr>
            <a:r>
              <a:rPr lang="ru-RU" sz="2400" dirty="0" smtClean="0"/>
              <a:t>           </a:t>
            </a:r>
            <a:r>
              <a:rPr lang="ru-RU" sz="2400" dirty="0" err="1" smtClean="0"/>
              <a:t>Къ</a:t>
            </a:r>
            <a:r>
              <a:rPr lang="en-US" sz="2400" dirty="0" smtClean="0"/>
              <a:t>æ</a:t>
            </a:r>
            <a:r>
              <a:rPr lang="ru-RU" sz="2400" dirty="0" err="1" smtClean="0"/>
              <a:t>дз</a:t>
            </a:r>
            <a:r>
              <a:rPr lang="en-US" sz="2400" dirty="0" smtClean="0"/>
              <a:t>æ</a:t>
            </a:r>
            <a:r>
              <a:rPr lang="ru-RU" sz="2400" dirty="0" err="1" smtClean="0"/>
              <a:t>хт</a:t>
            </a:r>
            <a:r>
              <a:rPr lang="en-US" sz="2400" dirty="0" smtClean="0"/>
              <a:t>æ</a:t>
            </a:r>
            <a:r>
              <a:rPr lang="ru-RU" sz="2400" dirty="0" smtClean="0"/>
              <a:t>,</a:t>
            </a:r>
          </a:p>
          <a:p>
            <a:pPr>
              <a:buNone/>
            </a:pPr>
            <a:r>
              <a:rPr lang="ru-RU" sz="2400" dirty="0" smtClean="0"/>
              <a:t>           Б</a:t>
            </a:r>
            <a:r>
              <a:rPr lang="en-US" sz="2400" dirty="0" smtClean="0"/>
              <a:t>æ</a:t>
            </a:r>
            <a:r>
              <a:rPr lang="ru-RU" sz="2400" dirty="0" smtClean="0"/>
              <a:t>лас</a:t>
            </a:r>
          </a:p>
          <a:p>
            <a:pPr>
              <a:buNone/>
            </a:pPr>
            <a:r>
              <a:rPr lang="ru-RU" sz="2400" dirty="0" smtClean="0"/>
              <a:t>           </a:t>
            </a:r>
            <a:r>
              <a:rPr lang="ru-RU" sz="2400" dirty="0" err="1" smtClean="0"/>
              <a:t>Фыййауы</a:t>
            </a:r>
            <a:r>
              <a:rPr lang="ru-RU" sz="2400" dirty="0" smtClean="0"/>
              <a:t> </a:t>
            </a:r>
            <a:r>
              <a:rPr lang="ru-RU" sz="2400" dirty="0" err="1" smtClean="0"/>
              <a:t>уарзынц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      </a:t>
            </a:r>
            <a:r>
              <a:rPr lang="ru-RU" sz="2400" dirty="0" err="1" smtClean="0"/>
              <a:t>Æм</a:t>
            </a:r>
            <a:r>
              <a:rPr lang="en-US" sz="2400" dirty="0" smtClean="0"/>
              <a:t>æ</a:t>
            </a:r>
            <a:r>
              <a:rPr lang="ru-RU" sz="2400" dirty="0" smtClean="0"/>
              <a:t> </a:t>
            </a:r>
            <a:r>
              <a:rPr lang="ru-RU" sz="2400" dirty="0" err="1" smtClean="0"/>
              <a:t>йын</a:t>
            </a:r>
            <a:r>
              <a:rPr lang="ru-RU" sz="2400" dirty="0" smtClean="0"/>
              <a:t> </a:t>
            </a:r>
            <a:r>
              <a:rPr lang="ru-RU" sz="2400" dirty="0" err="1" smtClean="0"/>
              <a:t>зарынц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      С</a:t>
            </a:r>
            <a:r>
              <a:rPr lang="en-US" sz="2400" dirty="0" smtClean="0"/>
              <a:t>æ</a:t>
            </a:r>
            <a:r>
              <a:rPr lang="ru-RU" sz="2400" dirty="0" smtClean="0"/>
              <a:t> </a:t>
            </a:r>
            <a:r>
              <a:rPr lang="ru-RU" sz="2400" dirty="0" err="1" smtClean="0"/>
              <a:t>ныхас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857620" y="642918"/>
            <a:ext cx="696024" cy="3938210"/>
          </a:xfrm>
          <a:prstGeom prst="rect">
            <a:avLst/>
          </a:prstGeom>
          <a:noFill/>
          <a:ln>
            <a:noFill/>
          </a:ln>
        </p:spPr>
        <p:txBody>
          <a:bodyPr vert="wordArtVert" wrap="square" rtlCol="0">
            <a:spAutoFit/>
          </a:bodyPr>
          <a:lstStyle/>
          <a:p>
            <a:r>
              <a:rPr lang="ru-RU" sz="2800" b="1" i="1" dirty="0" err="1" smtClean="0">
                <a:solidFill>
                  <a:srgbClr val="FF0000"/>
                </a:solidFill>
              </a:rPr>
              <a:t>Абарут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овушк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9705" y="0"/>
            <a:ext cx="2664295" cy="24482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3" y="764704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Синтаксисон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æ</a:t>
            </a:r>
            <a:r>
              <a:rPr lang="ru-RU" sz="2400" b="1" dirty="0" err="1" smtClean="0">
                <a:solidFill>
                  <a:srgbClr val="FF0000"/>
                </a:solidFill>
              </a:rPr>
              <a:t>гъдау</a:t>
            </a:r>
            <a:r>
              <a:rPr lang="en-US" sz="2400" b="1" dirty="0" smtClean="0">
                <a:solidFill>
                  <a:srgbClr val="FF0000"/>
                </a:solidFill>
              </a:rPr>
              <a:t>æ</a:t>
            </a:r>
            <a:r>
              <a:rPr lang="ru-RU" sz="2400" b="1" dirty="0" err="1" smtClean="0">
                <a:solidFill>
                  <a:srgbClr val="FF0000"/>
                </a:solidFill>
              </a:rPr>
              <a:t>й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равзарут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хъуыдыйад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3356992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        Й</a:t>
            </a:r>
            <a:r>
              <a:rPr lang="en-US" sz="2800" b="1" i="1" dirty="0" smtClean="0"/>
              <a:t>æ</a:t>
            </a:r>
            <a:r>
              <a:rPr lang="ru-RU" sz="2800" b="1" i="1" dirty="0" smtClean="0"/>
              <a:t>   </a:t>
            </a:r>
            <a:r>
              <a:rPr lang="ru-RU" sz="2800" b="1" i="1" dirty="0" err="1" smtClean="0"/>
              <a:t>з</a:t>
            </a:r>
            <a:r>
              <a:rPr lang="en-US" sz="2800" b="1" i="1" dirty="0" smtClean="0"/>
              <a:t>æ</a:t>
            </a:r>
            <a:r>
              <a:rPr lang="ru-RU" sz="2800" b="1" i="1" dirty="0" err="1" smtClean="0"/>
              <a:t>рд</a:t>
            </a:r>
            <a:r>
              <a:rPr lang="en-US" sz="2800" b="1" i="1" dirty="0" smtClean="0"/>
              <a:t>æ</a:t>
            </a:r>
            <a:r>
              <a:rPr lang="ru-RU" sz="2800" b="1" i="1" dirty="0" smtClean="0"/>
              <a:t>   </a:t>
            </a:r>
            <a:r>
              <a:rPr lang="ru-RU" sz="2800" b="1" i="1" dirty="0" err="1" smtClean="0"/>
              <a:t>хъал</a:t>
            </a:r>
            <a:r>
              <a:rPr lang="ru-RU" sz="2800" b="1" i="1" dirty="0" smtClean="0"/>
              <a:t>  в</a:t>
            </a:r>
            <a:r>
              <a:rPr lang="en-US" sz="2800" b="1" i="1" dirty="0" smtClean="0"/>
              <a:t>æ</a:t>
            </a:r>
            <a:r>
              <a:rPr lang="ru-RU" sz="2800" b="1" i="1" dirty="0" err="1" smtClean="0"/>
              <a:t>ййы</a:t>
            </a:r>
            <a:r>
              <a:rPr lang="ru-RU" sz="2800" b="1" i="1" dirty="0" smtClean="0"/>
              <a:t>   </a:t>
            </a:r>
            <a:r>
              <a:rPr lang="ru-RU" sz="2800" b="1" i="1" dirty="0" err="1" smtClean="0"/>
              <a:t>фынт</a:t>
            </a:r>
            <a:r>
              <a:rPr lang="en-US" sz="2800" b="1" i="1" dirty="0" smtClean="0"/>
              <a:t>æ</a:t>
            </a:r>
            <a:r>
              <a:rPr lang="ru-RU" sz="2800" b="1" i="1" dirty="0" err="1" smtClean="0"/>
              <a:t>й</a:t>
            </a:r>
            <a:r>
              <a:rPr lang="ru-RU" sz="2800" b="1" i="1" dirty="0" smtClean="0"/>
              <a:t>.</a:t>
            </a:r>
            <a:endParaRPr lang="ru-RU" sz="28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652120" y="5733256"/>
            <a:ext cx="2161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«М</a:t>
            </a:r>
            <a:r>
              <a:rPr lang="en-US" dirty="0" smtClean="0"/>
              <a:t>æ</a:t>
            </a:r>
            <a:r>
              <a:rPr lang="ru-RU" dirty="0" err="1" smtClean="0"/>
              <a:t>гуыры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en-US" dirty="0" smtClean="0"/>
              <a:t>æ</a:t>
            </a:r>
            <a:r>
              <a:rPr lang="ru-RU" dirty="0" err="1" smtClean="0"/>
              <a:t>рд</a:t>
            </a:r>
            <a:r>
              <a:rPr lang="en-US" dirty="0" smtClean="0"/>
              <a:t>æ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548680"/>
            <a:ext cx="2210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err="1" smtClean="0">
                <a:solidFill>
                  <a:srgbClr val="FF0000"/>
                </a:solidFill>
              </a:rPr>
              <a:t>Дзырдуат</a:t>
            </a:r>
            <a:r>
              <a:rPr lang="ru-RU" sz="3200" b="1" i="1" dirty="0" smtClean="0">
                <a:solidFill>
                  <a:srgbClr val="FF0000"/>
                </a:solidFill>
              </a:rPr>
              <a:t>.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1" y="1412776"/>
            <a:ext cx="77768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</a:t>
            </a:r>
            <a:r>
              <a:rPr lang="ru-RU" sz="2400" b="1" i="1" dirty="0" err="1" smtClean="0"/>
              <a:t>Фреск</a:t>
            </a:r>
            <a:r>
              <a:rPr lang="en-US" sz="2400" b="1" i="1" dirty="0" smtClean="0"/>
              <a:t>æ</a:t>
            </a:r>
            <a:r>
              <a:rPr lang="ru-RU" sz="2400" dirty="0" smtClean="0"/>
              <a:t> – </a:t>
            </a:r>
            <a:r>
              <a:rPr lang="ru-RU" sz="2400" dirty="0" err="1" smtClean="0"/>
              <a:t>доныл</a:t>
            </a:r>
            <a:r>
              <a:rPr lang="ru-RU" sz="2400" dirty="0" smtClean="0"/>
              <a:t> </a:t>
            </a:r>
            <a:r>
              <a:rPr lang="ru-RU" sz="2400" dirty="0" err="1" smtClean="0"/>
              <a:t>зм</a:t>
            </a:r>
            <a:r>
              <a:rPr lang="en-US" sz="2400" dirty="0" smtClean="0"/>
              <a:t>æ</a:t>
            </a:r>
            <a:r>
              <a:rPr lang="ru-RU" sz="2400" dirty="0" err="1" smtClean="0"/>
              <a:t>ст</a:t>
            </a:r>
            <a:r>
              <a:rPr lang="ru-RU" sz="2400" dirty="0" smtClean="0"/>
              <a:t> </a:t>
            </a:r>
            <a:r>
              <a:rPr lang="ru-RU" sz="2400" dirty="0" err="1" smtClean="0"/>
              <a:t>ахор</a:t>
            </a:r>
            <a:r>
              <a:rPr lang="en-US" sz="2400" dirty="0" smtClean="0"/>
              <a:t>æ</a:t>
            </a:r>
            <a:r>
              <a:rPr lang="ru-RU" sz="2400" dirty="0" err="1" smtClean="0"/>
              <a:t>нт</a:t>
            </a:r>
            <a:r>
              <a:rPr lang="en-US" sz="2400" dirty="0" smtClean="0"/>
              <a:t>æ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конд</a:t>
            </a:r>
            <a:r>
              <a:rPr lang="ru-RU" sz="2400" dirty="0" smtClean="0"/>
              <a:t> ныв, </a:t>
            </a:r>
            <a:r>
              <a:rPr lang="ru-RU" sz="2400" dirty="0" err="1" smtClean="0"/>
              <a:t>уым</a:t>
            </a:r>
            <a:r>
              <a:rPr lang="en-US" sz="2400" dirty="0" smtClean="0"/>
              <a:t>æ</a:t>
            </a:r>
            <a:r>
              <a:rPr lang="ru-RU" sz="2400" dirty="0" smtClean="0"/>
              <a:t>л </a:t>
            </a:r>
            <a:r>
              <a:rPr lang="ru-RU" sz="2400" dirty="0" err="1" smtClean="0"/>
              <a:t>ма</a:t>
            </a:r>
            <a:r>
              <a:rPr lang="ru-RU" sz="2400" dirty="0" smtClean="0"/>
              <a:t> </a:t>
            </a:r>
            <a:r>
              <a:rPr lang="ru-RU" sz="2400" dirty="0" err="1" smtClean="0"/>
              <a:t>чи</a:t>
            </a:r>
            <a:r>
              <a:rPr lang="ru-RU" sz="2400" dirty="0" smtClean="0"/>
              <a:t> у, ах</a:t>
            </a:r>
            <a:r>
              <a:rPr lang="en-US" sz="2400" dirty="0" smtClean="0"/>
              <a:t>æ</a:t>
            </a:r>
            <a:r>
              <a:rPr lang="ru-RU" sz="2400" dirty="0" smtClean="0"/>
              <a:t>м с</a:t>
            </a:r>
            <a:r>
              <a:rPr lang="en-US" sz="2400" dirty="0" smtClean="0"/>
              <a:t>æ</a:t>
            </a:r>
            <a:r>
              <a:rPr lang="ru-RU" sz="2400" dirty="0" err="1" smtClean="0"/>
              <a:t>рстыл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ru-RU" sz="2400" dirty="0" err="1" smtClean="0"/>
              <a:t>Фреск</a:t>
            </a:r>
            <a:r>
              <a:rPr lang="en-US" sz="2400" dirty="0" smtClean="0"/>
              <a:t>æ</a:t>
            </a:r>
            <a:r>
              <a:rPr lang="ru-RU" sz="2400" dirty="0" smtClean="0"/>
              <a:t>т</a:t>
            </a:r>
            <a:r>
              <a:rPr lang="en-US" sz="2400" dirty="0" smtClean="0"/>
              <a:t>æ</a:t>
            </a:r>
            <a:r>
              <a:rPr lang="ru-RU" sz="2400" dirty="0" smtClean="0"/>
              <a:t> </a:t>
            </a:r>
            <a:r>
              <a:rPr lang="ru-RU" sz="2400" dirty="0" err="1" smtClean="0"/>
              <a:t>конд</a:t>
            </a:r>
            <a:r>
              <a:rPr lang="ru-RU" sz="2400" dirty="0" smtClean="0"/>
              <a:t> </a:t>
            </a:r>
            <a:r>
              <a:rPr lang="ru-RU" sz="2400" dirty="0" err="1" smtClean="0"/>
              <a:t>ц</a:t>
            </a:r>
            <a:r>
              <a:rPr lang="en-US" sz="2400" dirty="0" smtClean="0"/>
              <a:t>æ</a:t>
            </a:r>
            <a:r>
              <a:rPr lang="ru-RU" sz="2400" dirty="0" err="1" smtClean="0"/>
              <a:t>уынц</a:t>
            </a:r>
            <a:r>
              <a:rPr lang="ru-RU" sz="2400" dirty="0" smtClean="0"/>
              <a:t> </a:t>
            </a:r>
            <a:r>
              <a:rPr lang="ru-RU" sz="2400" dirty="0" err="1" smtClean="0"/>
              <a:t>аргъуант</a:t>
            </a:r>
            <a:r>
              <a:rPr lang="en-US" sz="2400" dirty="0" smtClean="0"/>
              <a:t>æ</a:t>
            </a:r>
            <a:r>
              <a:rPr lang="ru-RU" sz="2400" dirty="0" smtClean="0"/>
              <a:t> </a:t>
            </a:r>
            <a:r>
              <a:rPr lang="en-US" sz="2400" dirty="0" smtClean="0"/>
              <a:t>æ</a:t>
            </a:r>
            <a:r>
              <a:rPr lang="ru-RU" sz="2400" dirty="0" smtClean="0"/>
              <a:t>м</a:t>
            </a:r>
            <a:r>
              <a:rPr lang="en-US" sz="2400" dirty="0" smtClean="0"/>
              <a:t>æ</a:t>
            </a:r>
            <a:r>
              <a:rPr lang="ru-RU" sz="2400" dirty="0" smtClean="0"/>
              <a:t> </a:t>
            </a:r>
            <a:r>
              <a:rPr lang="ru-RU" sz="2400" dirty="0" err="1" smtClean="0"/>
              <a:t>алыхуызон</a:t>
            </a:r>
            <a:r>
              <a:rPr lang="ru-RU" sz="2400" dirty="0" smtClean="0"/>
              <a:t> </a:t>
            </a:r>
            <a:r>
              <a:rPr lang="ru-RU" sz="2400" dirty="0" err="1" smtClean="0"/>
              <a:t>галуанты</a:t>
            </a:r>
            <a:r>
              <a:rPr lang="ru-RU" sz="2400" dirty="0" smtClean="0"/>
              <a:t> </a:t>
            </a:r>
            <a:r>
              <a:rPr lang="ru-RU" sz="2400" dirty="0" err="1" smtClean="0"/>
              <a:t>къултыл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b="1" i="1" dirty="0" err="1" smtClean="0"/>
              <a:t>Станкон</a:t>
            </a:r>
            <a:r>
              <a:rPr lang="ru-RU" sz="2400" b="1" i="1" dirty="0" smtClean="0"/>
              <a:t>-  </a:t>
            </a:r>
            <a:r>
              <a:rPr lang="ru-RU" sz="2400" dirty="0" smtClean="0"/>
              <a:t>к</a:t>
            </a:r>
            <a:r>
              <a:rPr lang="en-US" sz="2400" dirty="0" smtClean="0"/>
              <a:t>æ</a:t>
            </a:r>
            <a:r>
              <a:rPr lang="ru-RU" sz="2400" dirty="0" err="1" smtClean="0"/>
              <a:t>ттагыл</a:t>
            </a:r>
            <a:r>
              <a:rPr lang="ru-RU" sz="2400" dirty="0" smtClean="0"/>
              <a:t>  </a:t>
            </a:r>
            <a:r>
              <a:rPr lang="ru-RU" sz="2400" dirty="0" err="1" smtClean="0"/>
              <a:t>ахор</a:t>
            </a:r>
            <a:r>
              <a:rPr lang="en-US" sz="2400" dirty="0" smtClean="0"/>
              <a:t>æ</a:t>
            </a:r>
            <a:r>
              <a:rPr lang="ru-RU" sz="2400" dirty="0" err="1" smtClean="0"/>
              <a:t>нт</a:t>
            </a:r>
            <a:r>
              <a:rPr lang="en-US" sz="2400" dirty="0" smtClean="0"/>
              <a:t>æ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нывт</a:t>
            </a:r>
            <a:r>
              <a:rPr lang="en-US" sz="2400" dirty="0" smtClean="0"/>
              <a:t>æ</a:t>
            </a:r>
            <a:r>
              <a:rPr lang="ru-RU" sz="2400" dirty="0" smtClean="0"/>
              <a:t> к</a:t>
            </a:r>
            <a:r>
              <a:rPr lang="en-US" sz="2400" dirty="0" smtClean="0"/>
              <a:t>æ</a:t>
            </a:r>
            <a:r>
              <a:rPr lang="ru-RU" sz="2400" dirty="0" err="1" smtClean="0"/>
              <a:t>нынм</a:t>
            </a:r>
            <a:r>
              <a:rPr lang="en-US" sz="2400" dirty="0" smtClean="0"/>
              <a:t>æ</a:t>
            </a:r>
            <a:r>
              <a:rPr lang="ru-RU" sz="2400" dirty="0" smtClean="0"/>
              <a:t> ах</a:t>
            </a:r>
            <a:r>
              <a:rPr lang="en-US" sz="2400" dirty="0" smtClean="0"/>
              <a:t>æ</a:t>
            </a:r>
            <a:r>
              <a:rPr lang="ru-RU" sz="2400" dirty="0" err="1" smtClean="0"/>
              <a:t>сг</a:t>
            </a:r>
            <a:r>
              <a:rPr lang="en-US" sz="2400" dirty="0" smtClean="0"/>
              <a:t>æ</a:t>
            </a:r>
            <a:r>
              <a:rPr lang="ru-RU" sz="2400" dirty="0" smtClean="0"/>
              <a:t> </a:t>
            </a:r>
            <a:r>
              <a:rPr lang="ru-RU" sz="2400" dirty="0" err="1" smtClean="0"/>
              <a:t>аивад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льчик думает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88640"/>
            <a:ext cx="214811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3528" y="548680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Л</a:t>
            </a:r>
            <a:r>
              <a:rPr lang="en-US" b="1" i="1" dirty="0" smtClean="0">
                <a:solidFill>
                  <a:srgbClr val="00B050"/>
                </a:solidFill>
              </a:rPr>
              <a:t>æ</a:t>
            </a:r>
            <a:r>
              <a:rPr lang="ru-RU" b="1" i="1" dirty="0" smtClean="0">
                <a:solidFill>
                  <a:srgbClr val="00B050"/>
                </a:solidFill>
              </a:rPr>
              <a:t>в</a:t>
            </a:r>
            <a:r>
              <a:rPr lang="en-US" b="1" i="1" dirty="0" smtClean="0">
                <a:solidFill>
                  <a:srgbClr val="00B050"/>
                </a:solidFill>
              </a:rPr>
              <a:t>æ</a:t>
            </a:r>
            <a:r>
              <a:rPr lang="ru-RU" b="1" i="1" dirty="0" err="1" smtClean="0">
                <a:solidFill>
                  <a:srgbClr val="00B050"/>
                </a:solidFill>
              </a:rPr>
              <a:t>рд</a:t>
            </a:r>
            <a:r>
              <a:rPr lang="ru-RU" b="1" i="1" dirty="0" smtClean="0">
                <a:solidFill>
                  <a:srgbClr val="00B050"/>
                </a:solidFill>
              </a:rPr>
              <a:t> </a:t>
            </a:r>
            <a:r>
              <a:rPr lang="ru-RU" b="1" i="1" dirty="0" err="1" smtClean="0">
                <a:solidFill>
                  <a:srgbClr val="00B050"/>
                </a:solidFill>
              </a:rPr>
              <a:t>дзырдты</a:t>
            </a:r>
            <a:r>
              <a:rPr lang="ru-RU" b="1" i="1" dirty="0" smtClean="0">
                <a:solidFill>
                  <a:srgbClr val="00B050"/>
                </a:solidFill>
              </a:rPr>
              <a:t> </a:t>
            </a:r>
            <a:r>
              <a:rPr lang="ru-RU" b="1" i="1" dirty="0" err="1" smtClean="0">
                <a:solidFill>
                  <a:srgbClr val="00B050"/>
                </a:solidFill>
              </a:rPr>
              <a:t>къордт</a:t>
            </a:r>
            <a:r>
              <a:rPr lang="en-US" b="1" i="1" dirty="0" smtClean="0">
                <a:solidFill>
                  <a:srgbClr val="00B050"/>
                </a:solidFill>
              </a:rPr>
              <a:t>æ</a:t>
            </a:r>
            <a:r>
              <a:rPr lang="ru-RU" b="1" i="1" dirty="0" err="1" smtClean="0">
                <a:solidFill>
                  <a:srgbClr val="00B050"/>
                </a:solidFill>
              </a:rPr>
              <a:t>й</a:t>
            </a:r>
            <a:r>
              <a:rPr lang="ru-RU" b="1" i="1" dirty="0" smtClean="0">
                <a:solidFill>
                  <a:srgbClr val="00B050"/>
                </a:solidFill>
              </a:rPr>
              <a:t> </a:t>
            </a:r>
            <a:r>
              <a:rPr lang="ru-RU" b="1" i="1" dirty="0" err="1" smtClean="0">
                <a:solidFill>
                  <a:srgbClr val="00B050"/>
                </a:solidFill>
              </a:rPr>
              <a:t>саразут</a:t>
            </a:r>
            <a:r>
              <a:rPr lang="ru-RU" b="1" i="1" dirty="0" smtClean="0">
                <a:solidFill>
                  <a:srgbClr val="00B050"/>
                </a:solidFill>
              </a:rPr>
              <a:t> </a:t>
            </a:r>
            <a:r>
              <a:rPr lang="ru-RU" b="1" i="1" dirty="0" err="1" smtClean="0">
                <a:solidFill>
                  <a:srgbClr val="00B050"/>
                </a:solidFill>
              </a:rPr>
              <a:t>хъуыдый</a:t>
            </a:r>
            <a:r>
              <a:rPr lang="en-US" b="1" i="1" dirty="0" smtClean="0">
                <a:solidFill>
                  <a:srgbClr val="00B050"/>
                </a:solidFill>
              </a:rPr>
              <a:t>æ</a:t>
            </a:r>
            <a:r>
              <a:rPr lang="ru-RU" b="1" i="1" dirty="0" smtClean="0">
                <a:solidFill>
                  <a:srgbClr val="00B050"/>
                </a:solidFill>
              </a:rPr>
              <a:t>дт</a:t>
            </a:r>
            <a:r>
              <a:rPr lang="en-US" b="1" i="1" dirty="0" smtClean="0">
                <a:solidFill>
                  <a:srgbClr val="00B050"/>
                </a:solidFill>
              </a:rPr>
              <a:t>æ</a:t>
            </a:r>
            <a:r>
              <a:rPr lang="ru-RU" b="1" i="1" dirty="0" smtClean="0">
                <a:solidFill>
                  <a:srgbClr val="00B050"/>
                </a:solidFill>
              </a:rPr>
              <a:t>, </a:t>
            </a:r>
            <a:r>
              <a:rPr lang="ru-RU" b="1" i="1" dirty="0" err="1" smtClean="0">
                <a:solidFill>
                  <a:srgbClr val="00B050"/>
                </a:solidFill>
              </a:rPr>
              <a:t>хъуыдый</a:t>
            </a:r>
            <a:r>
              <a:rPr lang="en-US" b="1" i="1" dirty="0" smtClean="0">
                <a:solidFill>
                  <a:srgbClr val="00B050"/>
                </a:solidFill>
              </a:rPr>
              <a:t>æ</a:t>
            </a:r>
            <a:r>
              <a:rPr lang="ru-RU" b="1" i="1" dirty="0" smtClean="0">
                <a:solidFill>
                  <a:srgbClr val="00B050"/>
                </a:solidFill>
              </a:rPr>
              <a:t>дт</a:t>
            </a:r>
            <a:r>
              <a:rPr lang="en-US" b="1" i="1" dirty="0" smtClean="0">
                <a:solidFill>
                  <a:srgbClr val="00B050"/>
                </a:solidFill>
              </a:rPr>
              <a:t>æ</a:t>
            </a:r>
            <a:r>
              <a:rPr lang="ru-RU" b="1" i="1" dirty="0" smtClean="0">
                <a:solidFill>
                  <a:srgbClr val="00B050"/>
                </a:solidFill>
              </a:rPr>
              <a:t> </a:t>
            </a:r>
            <a:r>
              <a:rPr lang="ru-RU" b="1" i="1" dirty="0" err="1" smtClean="0">
                <a:solidFill>
                  <a:srgbClr val="00B050"/>
                </a:solidFill>
              </a:rPr>
              <a:t>рав</a:t>
            </a:r>
            <a:r>
              <a:rPr lang="en-US" b="1" i="1" dirty="0" smtClean="0">
                <a:solidFill>
                  <a:srgbClr val="00B050"/>
                </a:solidFill>
              </a:rPr>
              <a:t>æ</a:t>
            </a:r>
            <a:r>
              <a:rPr lang="ru-RU" b="1" i="1" dirty="0" smtClean="0">
                <a:solidFill>
                  <a:srgbClr val="00B050"/>
                </a:solidFill>
              </a:rPr>
              <a:t>рут б</a:t>
            </a:r>
            <a:r>
              <a:rPr lang="en-US" b="1" i="1" dirty="0" smtClean="0">
                <a:solidFill>
                  <a:srgbClr val="00B050"/>
                </a:solidFill>
              </a:rPr>
              <a:t>æ</a:t>
            </a:r>
            <a:r>
              <a:rPr lang="ru-RU" b="1" i="1" dirty="0" err="1" smtClean="0">
                <a:solidFill>
                  <a:srgbClr val="00B050"/>
                </a:solidFill>
              </a:rPr>
              <a:t>лвырд</a:t>
            </a:r>
            <a:r>
              <a:rPr lang="ru-RU" b="1" i="1" dirty="0" smtClean="0">
                <a:solidFill>
                  <a:srgbClr val="00B050"/>
                </a:solidFill>
              </a:rPr>
              <a:t> </a:t>
            </a:r>
            <a:r>
              <a:rPr lang="ru-RU" b="1" i="1" dirty="0" err="1" smtClean="0">
                <a:solidFill>
                  <a:srgbClr val="00B050"/>
                </a:solidFill>
              </a:rPr>
              <a:t>ф</a:t>
            </a:r>
            <a:r>
              <a:rPr lang="en-US" b="1" i="1" dirty="0" smtClean="0">
                <a:solidFill>
                  <a:srgbClr val="00B050"/>
                </a:solidFill>
              </a:rPr>
              <a:t>æ</a:t>
            </a:r>
            <a:r>
              <a:rPr lang="ru-RU" b="1" i="1" dirty="0" err="1" smtClean="0">
                <a:solidFill>
                  <a:srgbClr val="00B050"/>
                </a:solidFill>
              </a:rPr>
              <a:t>ткм</a:t>
            </a:r>
            <a:r>
              <a:rPr lang="en-US" b="1" i="1" dirty="0" smtClean="0">
                <a:solidFill>
                  <a:srgbClr val="00B050"/>
                </a:solidFill>
              </a:rPr>
              <a:t>æ</a:t>
            </a:r>
            <a:r>
              <a:rPr lang="ru-RU" b="1" i="1" dirty="0" smtClean="0">
                <a:solidFill>
                  <a:srgbClr val="00B050"/>
                </a:solidFill>
              </a:rPr>
              <a:t> г</a:t>
            </a:r>
            <a:r>
              <a:rPr lang="en-US" b="1" i="1" dirty="0" smtClean="0">
                <a:solidFill>
                  <a:srgbClr val="00B050"/>
                </a:solidFill>
              </a:rPr>
              <a:t>æ</a:t>
            </a:r>
            <a:r>
              <a:rPr lang="ru-RU" b="1" i="1" dirty="0" err="1" smtClean="0">
                <a:solidFill>
                  <a:srgbClr val="00B050"/>
                </a:solidFill>
              </a:rPr>
              <a:t>сг</a:t>
            </a:r>
            <a:r>
              <a:rPr lang="en-US" b="1" i="1" dirty="0" smtClean="0">
                <a:solidFill>
                  <a:srgbClr val="00B050"/>
                </a:solidFill>
              </a:rPr>
              <a:t>æ</a:t>
            </a:r>
            <a:r>
              <a:rPr lang="ru-RU" b="1" i="1" dirty="0" smtClean="0">
                <a:solidFill>
                  <a:srgbClr val="00B050"/>
                </a:solidFill>
              </a:rPr>
              <a:t>, </a:t>
            </a:r>
            <a:r>
              <a:rPr lang="ru-RU" b="1" i="1" dirty="0" err="1" smtClean="0">
                <a:solidFill>
                  <a:srgbClr val="00B050"/>
                </a:solidFill>
              </a:rPr>
              <a:t>ц</a:t>
            </a:r>
            <a:r>
              <a:rPr lang="en-US" b="1" i="1" dirty="0" smtClean="0">
                <a:solidFill>
                  <a:srgbClr val="00B050"/>
                </a:solidFill>
              </a:rPr>
              <a:t>æ</a:t>
            </a:r>
            <a:r>
              <a:rPr lang="ru-RU" b="1" i="1" dirty="0" smtClean="0">
                <a:solidFill>
                  <a:srgbClr val="00B050"/>
                </a:solidFill>
              </a:rPr>
              <a:t>м</a:t>
            </a:r>
            <a:r>
              <a:rPr lang="en-US" b="1" i="1" dirty="0" smtClean="0">
                <a:solidFill>
                  <a:srgbClr val="00B050"/>
                </a:solidFill>
              </a:rPr>
              <a:t>æ</a:t>
            </a:r>
            <a:r>
              <a:rPr lang="ru-RU" b="1" i="1" dirty="0" err="1" smtClean="0">
                <a:solidFill>
                  <a:srgbClr val="00B050"/>
                </a:solidFill>
              </a:rPr>
              <a:t>й</a:t>
            </a:r>
            <a:r>
              <a:rPr lang="ru-RU" b="1" i="1" dirty="0" smtClean="0">
                <a:solidFill>
                  <a:srgbClr val="00B050"/>
                </a:solidFill>
              </a:rPr>
              <a:t> с</a:t>
            </a:r>
            <a:r>
              <a:rPr lang="en-US" b="1" i="1" dirty="0" smtClean="0">
                <a:solidFill>
                  <a:srgbClr val="00B050"/>
                </a:solidFill>
              </a:rPr>
              <a:t>æ</a:t>
            </a:r>
            <a:r>
              <a:rPr lang="ru-RU" b="1" i="1" dirty="0" smtClean="0">
                <a:solidFill>
                  <a:srgbClr val="00B050"/>
                </a:solidFill>
              </a:rPr>
              <a:t> </a:t>
            </a:r>
            <a:r>
              <a:rPr lang="ru-RU" b="1" i="1" dirty="0" err="1" smtClean="0">
                <a:solidFill>
                  <a:srgbClr val="00B050"/>
                </a:solidFill>
              </a:rPr>
              <a:t>рауайа</a:t>
            </a:r>
            <a:r>
              <a:rPr lang="ru-RU" b="1" i="1" dirty="0" smtClean="0">
                <a:solidFill>
                  <a:srgbClr val="00B050"/>
                </a:solidFill>
              </a:rPr>
              <a:t> </a:t>
            </a:r>
            <a:r>
              <a:rPr lang="ru-RU" b="1" i="1" dirty="0" err="1" smtClean="0">
                <a:solidFill>
                  <a:srgbClr val="00B050"/>
                </a:solidFill>
              </a:rPr>
              <a:t>х</a:t>
            </a:r>
            <a:r>
              <a:rPr lang="en-US" b="1" i="1" dirty="0" smtClean="0">
                <a:solidFill>
                  <a:srgbClr val="00B050"/>
                </a:solidFill>
              </a:rPr>
              <a:t>æ</a:t>
            </a:r>
            <a:r>
              <a:rPr lang="ru-RU" b="1" i="1" dirty="0" err="1" smtClean="0">
                <a:solidFill>
                  <a:srgbClr val="00B050"/>
                </a:solidFill>
              </a:rPr>
              <a:t>рз</a:t>
            </a:r>
            <a:r>
              <a:rPr lang="ru-RU" b="1" i="1" dirty="0" smtClean="0">
                <a:solidFill>
                  <a:srgbClr val="00B050"/>
                </a:solidFill>
              </a:rPr>
              <a:t> </a:t>
            </a:r>
            <a:r>
              <a:rPr lang="ru-RU" b="1" i="1" dirty="0" err="1" smtClean="0">
                <a:solidFill>
                  <a:srgbClr val="00B050"/>
                </a:solidFill>
              </a:rPr>
              <a:t>цыбыр</a:t>
            </a:r>
            <a:r>
              <a:rPr lang="ru-RU" b="1" i="1" dirty="0" smtClean="0">
                <a:solidFill>
                  <a:srgbClr val="00B050"/>
                </a:solidFill>
              </a:rPr>
              <a:t> текст.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852936"/>
            <a:ext cx="839891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</a:t>
            </a:r>
            <a:r>
              <a:rPr lang="ru-RU" b="1" i="1" dirty="0" smtClean="0"/>
              <a:t>Станкон, </a:t>
            </a:r>
            <a:r>
              <a:rPr lang="ru-RU" dirty="0" err="1" smtClean="0"/>
              <a:t>Кавказы,Ц</a:t>
            </a:r>
            <a:r>
              <a:rPr lang="en-US" dirty="0" smtClean="0"/>
              <a:t>æ</a:t>
            </a:r>
            <a:r>
              <a:rPr lang="ru-RU" dirty="0" err="1" smtClean="0"/>
              <a:t>гат</a:t>
            </a:r>
            <a:r>
              <a:rPr lang="ru-RU" dirty="0" smtClean="0"/>
              <a:t>, </a:t>
            </a:r>
            <a:r>
              <a:rPr lang="en-US" dirty="0" smtClean="0"/>
              <a:t>æ</a:t>
            </a:r>
            <a:r>
              <a:rPr lang="ru-RU" dirty="0" err="1" smtClean="0"/>
              <a:t>р</a:t>
            </a:r>
            <a:r>
              <a:rPr lang="en-US" dirty="0" smtClean="0"/>
              <a:t>æ</a:t>
            </a:r>
            <a:r>
              <a:rPr lang="ru-RU" dirty="0" smtClean="0"/>
              <a:t>в</a:t>
            </a:r>
            <a:r>
              <a:rPr lang="en-US" dirty="0" smtClean="0"/>
              <a:t>æ</a:t>
            </a:r>
            <a:r>
              <a:rPr lang="ru-RU" dirty="0" err="1" smtClean="0"/>
              <a:t>рдта</a:t>
            </a:r>
            <a:r>
              <a:rPr lang="ru-RU" dirty="0" smtClean="0"/>
              <a:t>, </a:t>
            </a:r>
            <a:r>
              <a:rPr lang="ru-RU" dirty="0" err="1" smtClean="0"/>
              <a:t>уый</a:t>
            </a:r>
            <a:r>
              <a:rPr lang="ru-RU" dirty="0" smtClean="0"/>
              <a:t> , </a:t>
            </a:r>
            <a:r>
              <a:rPr lang="ru-RU" b="1" i="1" dirty="0" err="1" smtClean="0"/>
              <a:t>фрескон</a:t>
            </a:r>
            <a:r>
              <a:rPr lang="ru-RU" b="1" i="1" dirty="0" smtClean="0"/>
              <a:t>, </a:t>
            </a:r>
            <a:r>
              <a:rPr lang="ru-RU" dirty="0" err="1" smtClean="0"/>
              <a:t>бындур,жанрт</a:t>
            </a:r>
            <a:r>
              <a:rPr lang="en-US" dirty="0" smtClean="0"/>
              <a:t>æ</a:t>
            </a:r>
            <a:r>
              <a:rPr lang="ru-RU" dirty="0" err="1" smtClean="0"/>
              <a:t>н</a:t>
            </a:r>
            <a:r>
              <a:rPr lang="ru-RU" dirty="0" smtClean="0"/>
              <a:t>, </a:t>
            </a:r>
            <a:r>
              <a:rPr lang="en-US" dirty="0" smtClean="0"/>
              <a:t>æ</a:t>
            </a:r>
            <a:r>
              <a:rPr lang="ru-RU" dirty="0" smtClean="0"/>
              <a:t>м</a:t>
            </a:r>
            <a:r>
              <a:rPr lang="en-US" dirty="0" smtClean="0"/>
              <a:t>æ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>
              <a:tabLst>
                <a:tab pos="7269163" algn="l"/>
              </a:tabLst>
            </a:pPr>
            <a:r>
              <a:rPr lang="ru-RU" b="1" i="1" dirty="0" err="1" smtClean="0">
                <a:solidFill>
                  <a:srgbClr val="FF0000"/>
                </a:solidFill>
              </a:rPr>
              <a:t>Уый</a:t>
            </a:r>
            <a:r>
              <a:rPr lang="ru-RU" b="1" i="1" dirty="0" smtClean="0">
                <a:solidFill>
                  <a:srgbClr val="FF0000"/>
                </a:solidFill>
              </a:rPr>
              <a:t> Ц</a:t>
            </a:r>
            <a:r>
              <a:rPr lang="en-US" b="1" i="1" dirty="0" smtClean="0">
                <a:solidFill>
                  <a:srgbClr val="FF0000"/>
                </a:solidFill>
              </a:rPr>
              <a:t>æ</a:t>
            </a:r>
            <a:r>
              <a:rPr lang="ru-RU" b="1" i="1" dirty="0" err="1" smtClean="0">
                <a:solidFill>
                  <a:srgbClr val="FF0000"/>
                </a:solidFill>
              </a:rPr>
              <a:t>гат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Кавказы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бындур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æ</a:t>
            </a:r>
            <a:r>
              <a:rPr lang="ru-RU" b="1" i="1" dirty="0" err="1" smtClean="0">
                <a:solidFill>
                  <a:srgbClr val="FF0000"/>
                </a:solidFill>
              </a:rPr>
              <a:t>р</a:t>
            </a:r>
            <a:r>
              <a:rPr lang="en-US" b="1" i="1" dirty="0" smtClean="0">
                <a:solidFill>
                  <a:srgbClr val="FF0000"/>
                </a:solidFill>
              </a:rPr>
              <a:t>æ</a:t>
            </a:r>
            <a:r>
              <a:rPr lang="ru-RU" b="1" i="1" dirty="0" smtClean="0">
                <a:solidFill>
                  <a:srgbClr val="FF0000"/>
                </a:solidFill>
              </a:rPr>
              <a:t>в</a:t>
            </a:r>
            <a:r>
              <a:rPr lang="en-US" b="1" i="1" dirty="0" smtClean="0">
                <a:solidFill>
                  <a:srgbClr val="FF0000"/>
                </a:solidFill>
              </a:rPr>
              <a:t>æ</a:t>
            </a:r>
            <a:r>
              <a:rPr lang="ru-RU" b="1" i="1" dirty="0" err="1" smtClean="0">
                <a:solidFill>
                  <a:srgbClr val="FF0000"/>
                </a:solidFill>
              </a:rPr>
              <a:t>рдта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станкон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æ</a:t>
            </a:r>
            <a:r>
              <a:rPr lang="ru-RU" b="1" i="1" dirty="0" smtClean="0">
                <a:solidFill>
                  <a:srgbClr val="FF0000"/>
                </a:solidFill>
              </a:rPr>
              <a:t>м</a:t>
            </a:r>
            <a:r>
              <a:rPr lang="en-US" b="1" i="1" dirty="0" smtClean="0">
                <a:solidFill>
                  <a:srgbClr val="FF0000"/>
                </a:solidFill>
              </a:rPr>
              <a:t>æ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фрескон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жанрт</a:t>
            </a:r>
            <a:r>
              <a:rPr lang="en-US" b="1" i="1" dirty="0" smtClean="0">
                <a:solidFill>
                  <a:srgbClr val="FF0000"/>
                </a:solidFill>
              </a:rPr>
              <a:t>æ</a:t>
            </a:r>
            <a:r>
              <a:rPr lang="ru-RU" b="1" i="1" dirty="0" smtClean="0">
                <a:solidFill>
                  <a:srgbClr val="FF0000"/>
                </a:solidFill>
              </a:rPr>
              <a:t>н.</a:t>
            </a:r>
          </a:p>
          <a:p>
            <a:endParaRPr lang="ru-RU" dirty="0" smtClean="0"/>
          </a:p>
          <a:p>
            <a:r>
              <a:rPr lang="ru-RU" dirty="0" smtClean="0"/>
              <a:t>2.У, </a:t>
            </a:r>
            <a:r>
              <a:rPr lang="ru-RU" dirty="0" err="1" smtClean="0"/>
              <a:t>ирон</a:t>
            </a:r>
            <a:r>
              <a:rPr lang="ru-RU" dirty="0" smtClean="0"/>
              <a:t>, </a:t>
            </a:r>
            <a:r>
              <a:rPr lang="ru-RU" dirty="0" err="1" smtClean="0"/>
              <a:t>Къоста</a:t>
            </a:r>
            <a:r>
              <a:rPr lang="ru-RU" dirty="0" smtClean="0"/>
              <a:t>, </a:t>
            </a:r>
            <a:r>
              <a:rPr lang="ru-RU" dirty="0" err="1" smtClean="0"/>
              <a:t>фыццаг</a:t>
            </a:r>
            <a:r>
              <a:rPr lang="ru-RU" dirty="0" smtClean="0"/>
              <a:t>, </a:t>
            </a:r>
            <a:r>
              <a:rPr lang="ru-RU" dirty="0" err="1" smtClean="0"/>
              <a:t>нывг</a:t>
            </a:r>
            <a:r>
              <a:rPr lang="en-US" dirty="0" smtClean="0"/>
              <a:t>æ</a:t>
            </a:r>
            <a:r>
              <a:rPr lang="ru-RU" dirty="0" err="1" smtClean="0"/>
              <a:t>н</a:t>
            </a:r>
            <a:r>
              <a:rPr lang="en-US" dirty="0" smtClean="0"/>
              <a:t>æ</a:t>
            </a:r>
            <a:r>
              <a:rPr lang="ru-RU" dirty="0" smtClean="0"/>
              <a:t>г.</a:t>
            </a:r>
          </a:p>
          <a:p>
            <a:endParaRPr lang="ru-RU" dirty="0" smtClean="0"/>
          </a:p>
          <a:p>
            <a:r>
              <a:rPr lang="ru-RU" b="1" i="1" dirty="0" err="1" smtClean="0">
                <a:solidFill>
                  <a:srgbClr val="FF0000"/>
                </a:solidFill>
              </a:rPr>
              <a:t>Къоста</a:t>
            </a:r>
            <a:r>
              <a:rPr lang="ru-RU" b="1" i="1" dirty="0" smtClean="0">
                <a:solidFill>
                  <a:srgbClr val="FF0000"/>
                </a:solidFill>
              </a:rPr>
              <a:t>  у </a:t>
            </a:r>
            <a:r>
              <a:rPr lang="ru-RU" b="1" i="1" dirty="0" err="1" smtClean="0">
                <a:solidFill>
                  <a:srgbClr val="FF0000"/>
                </a:solidFill>
              </a:rPr>
              <a:t>фыццаг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ирон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нывг</a:t>
            </a:r>
            <a:r>
              <a:rPr lang="en-US" b="1" i="1" dirty="0" smtClean="0">
                <a:solidFill>
                  <a:srgbClr val="FF0000"/>
                </a:solidFill>
              </a:rPr>
              <a:t>æ</a:t>
            </a:r>
            <a:r>
              <a:rPr lang="ru-RU" b="1" i="1" dirty="0" err="1" smtClean="0">
                <a:solidFill>
                  <a:srgbClr val="FF0000"/>
                </a:solidFill>
              </a:rPr>
              <a:t>н</a:t>
            </a:r>
            <a:r>
              <a:rPr lang="en-US" b="1" i="1" dirty="0" smtClean="0">
                <a:solidFill>
                  <a:srgbClr val="FF0000"/>
                </a:solidFill>
              </a:rPr>
              <a:t>æ</a:t>
            </a:r>
            <a:r>
              <a:rPr lang="ru-RU" b="1" i="1" dirty="0" smtClean="0">
                <a:solidFill>
                  <a:srgbClr val="FF0000"/>
                </a:solidFill>
              </a:rPr>
              <a:t>г.</a:t>
            </a:r>
          </a:p>
          <a:p>
            <a:endParaRPr lang="ru-RU" dirty="0" smtClean="0"/>
          </a:p>
          <a:p>
            <a:r>
              <a:rPr lang="ru-RU" dirty="0" smtClean="0"/>
              <a:t>3. </a:t>
            </a:r>
            <a:r>
              <a:rPr lang="ru-RU" dirty="0" err="1" smtClean="0"/>
              <a:t>Базыдта</a:t>
            </a:r>
            <a:r>
              <a:rPr lang="ru-RU" dirty="0" smtClean="0"/>
              <a:t>, </a:t>
            </a:r>
            <a:r>
              <a:rPr lang="ru-RU" dirty="0" err="1" smtClean="0"/>
              <a:t>аив</a:t>
            </a:r>
            <a:r>
              <a:rPr lang="en-US" dirty="0" smtClean="0"/>
              <a:t>æ</a:t>
            </a:r>
            <a:r>
              <a:rPr lang="ru-RU" dirty="0" err="1" smtClean="0"/>
              <a:t>дты</a:t>
            </a:r>
            <a:r>
              <a:rPr lang="ru-RU" dirty="0" smtClean="0"/>
              <a:t>, </a:t>
            </a:r>
            <a:r>
              <a:rPr lang="ru-RU" dirty="0" err="1" smtClean="0"/>
              <a:t>бир</a:t>
            </a:r>
            <a:r>
              <a:rPr lang="en-US" dirty="0" smtClean="0"/>
              <a:t>æ</a:t>
            </a:r>
            <a:r>
              <a:rPr lang="ru-RU" dirty="0" smtClean="0"/>
              <a:t>,</a:t>
            </a:r>
            <a:r>
              <a:rPr lang="ru-RU" dirty="0" err="1" smtClean="0"/>
              <a:t>нывк</a:t>
            </a:r>
            <a:r>
              <a:rPr lang="en-US" dirty="0" smtClean="0"/>
              <a:t>æ</a:t>
            </a:r>
            <a:r>
              <a:rPr lang="ru-RU" dirty="0" err="1" smtClean="0"/>
              <a:t>нынады</a:t>
            </a:r>
            <a:r>
              <a:rPr lang="ru-RU" dirty="0" smtClean="0"/>
              <a:t>, </a:t>
            </a:r>
            <a:r>
              <a:rPr lang="ru-RU" dirty="0" err="1" smtClean="0"/>
              <a:t>сус</a:t>
            </a:r>
            <a:r>
              <a:rPr lang="en-US" dirty="0" smtClean="0"/>
              <a:t>æ</a:t>
            </a:r>
            <a:r>
              <a:rPr lang="ru-RU" dirty="0" err="1" smtClean="0"/>
              <a:t>гдзин</a:t>
            </a:r>
            <a:r>
              <a:rPr lang="en-US" dirty="0" smtClean="0"/>
              <a:t>æ</a:t>
            </a:r>
            <a:r>
              <a:rPr lang="ru-RU" dirty="0" smtClean="0"/>
              <a:t>дт</a:t>
            </a:r>
            <a:r>
              <a:rPr lang="en-US" dirty="0" smtClean="0"/>
              <a:t>æ</a:t>
            </a:r>
            <a:r>
              <a:rPr lang="ru-RU" dirty="0" smtClean="0"/>
              <a:t>, </a:t>
            </a:r>
            <a:r>
              <a:rPr lang="ru-RU" dirty="0" err="1" smtClean="0"/>
              <a:t>академийы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i="1" dirty="0" err="1" smtClean="0">
                <a:solidFill>
                  <a:srgbClr val="FF0000"/>
                </a:solidFill>
              </a:rPr>
              <a:t>Нывк</a:t>
            </a:r>
            <a:r>
              <a:rPr lang="en-US" b="1" i="1" dirty="0" smtClean="0">
                <a:solidFill>
                  <a:srgbClr val="FF0000"/>
                </a:solidFill>
              </a:rPr>
              <a:t>æ</a:t>
            </a:r>
            <a:r>
              <a:rPr lang="ru-RU" b="1" i="1" dirty="0" err="1" smtClean="0">
                <a:solidFill>
                  <a:srgbClr val="FF0000"/>
                </a:solidFill>
              </a:rPr>
              <a:t>нынады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бир</a:t>
            </a:r>
            <a:r>
              <a:rPr lang="en-US" b="1" i="1" dirty="0" smtClean="0">
                <a:solidFill>
                  <a:srgbClr val="FF0000"/>
                </a:solidFill>
              </a:rPr>
              <a:t>æ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сус</a:t>
            </a:r>
            <a:r>
              <a:rPr lang="en-US" b="1" i="1" dirty="0" smtClean="0">
                <a:solidFill>
                  <a:srgbClr val="FF0000"/>
                </a:solidFill>
              </a:rPr>
              <a:t>æ</a:t>
            </a:r>
            <a:r>
              <a:rPr lang="ru-RU" b="1" i="1" dirty="0" err="1" smtClean="0">
                <a:solidFill>
                  <a:srgbClr val="FF0000"/>
                </a:solidFill>
              </a:rPr>
              <a:t>гдзин</a:t>
            </a:r>
            <a:r>
              <a:rPr lang="en-US" b="1" i="1" dirty="0" smtClean="0">
                <a:solidFill>
                  <a:srgbClr val="FF0000"/>
                </a:solidFill>
              </a:rPr>
              <a:t>æ</a:t>
            </a:r>
            <a:r>
              <a:rPr lang="ru-RU" b="1" i="1" dirty="0" smtClean="0">
                <a:solidFill>
                  <a:srgbClr val="FF0000"/>
                </a:solidFill>
              </a:rPr>
              <a:t>дт</a:t>
            </a:r>
            <a:r>
              <a:rPr lang="en-US" b="1" i="1" dirty="0" smtClean="0">
                <a:solidFill>
                  <a:srgbClr val="FF0000"/>
                </a:solidFill>
              </a:rPr>
              <a:t>æ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базыдта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аив</a:t>
            </a:r>
            <a:r>
              <a:rPr lang="en-US" b="1" i="1" dirty="0" smtClean="0">
                <a:solidFill>
                  <a:srgbClr val="FF0000"/>
                </a:solidFill>
              </a:rPr>
              <a:t>æ</a:t>
            </a:r>
            <a:r>
              <a:rPr lang="ru-RU" b="1" i="1" dirty="0" err="1" smtClean="0">
                <a:solidFill>
                  <a:srgbClr val="FF0000"/>
                </a:solidFill>
              </a:rPr>
              <a:t>дты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академийы</a:t>
            </a:r>
            <a:r>
              <a:rPr lang="ru-RU" b="1" i="1" dirty="0" smtClean="0">
                <a:solidFill>
                  <a:srgbClr val="FF0000"/>
                </a:solidFill>
              </a:rPr>
              <a:t>.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звук метлы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КОСТА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545632"/>
            <a:ext cx="334786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0_13f40_88e49d6c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573016"/>
            <a:ext cx="3024336" cy="3284984"/>
          </a:xfrm>
          <a:prstGeom prst="rect">
            <a:avLst/>
          </a:prstGeom>
          <a:noFill/>
        </p:spPr>
      </p:pic>
      <p:pic>
        <p:nvPicPr>
          <p:cNvPr id="7" name="Picture 2" descr="0_1438f_f1575773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2942928" cy="3429000"/>
          </a:xfrm>
          <a:prstGeom prst="rect">
            <a:avLst/>
          </a:prstGeom>
          <a:noFill/>
        </p:spPr>
      </p:pic>
      <p:pic>
        <p:nvPicPr>
          <p:cNvPr id="5" name="Picture 7" descr="КОСТА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0"/>
            <a:ext cx="3275856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0_1438a_89f9d9df_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0"/>
            <a:ext cx="2952328" cy="3573016"/>
          </a:xfrm>
          <a:prstGeom prst="rect">
            <a:avLst/>
          </a:prstGeom>
          <a:noFill/>
        </p:spPr>
      </p:pic>
      <p:pic>
        <p:nvPicPr>
          <p:cNvPr id="2" name="Picture 9" descr="КОСТА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98782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11560" y="1988840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</a:rPr>
              <a:t>  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Къоста</a:t>
            </a:r>
            <a:r>
              <a:rPr lang="ru-RU" sz="2400" b="1" i="1" dirty="0" smtClean="0">
                <a:solidFill>
                  <a:srgbClr val="FFFF00"/>
                </a:solidFill>
              </a:rPr>
              <a:t> у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фыццаг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ирон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нывг</a:t>
            </a:r>
            <a:r>
              <a:rPr lang="en-US" sz="2400" b="1" i="1" dirty="0" smtClean="0">
                <a:solidFill>
                  <a:srgbClr val="FFFF00"/>
                </a:solidFill>
              </a:rPr>
              <a:t>æ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н</a:t>
            </a:r>
            <a:r>
              <a:rPr lang="en-US" sz="2400" b="1" i="1" dirty="0" smtClean="0">
                <a:solidFill>
                  <a:srgbClr val="FFFF00"/>
                </a:solidFill>
              </a:rPr>
              <a:t>æ</a:t>
            </a:r>
            <a:r>
              <a:rPr lang="ru-RU" sz="2400" b="1" i="1" dirty="0" smtClean="0">
                <a:solidFill>
                  <a:srgbClr val="FFFF00"/>
                </a:solidFill>
              </a:rPr>
              <a:t>г.</a:t>
            </a:r>
          </a:p>
          <a:p>
            <a:endParaRPr lang="ru-RU" sz="2400" b="1" i="1" dirty="0" smtClean="0">
              <a:solidFill>
                <a:srgbClr val="FFFF00"/>
              </a:solidFill>
            </a:endParaRPr>
          </a:p>
          <a:p>
            <a:r>
              <a:rPr lang="ru-RU" sz="2400" b="1" i="1" dirty="0" err="1" smtClean="0">
                <a:solidFill>
                  <a:srgbClr val="FFFF00"/>
                </a:solidFill>
              </a:rPr>
              <a:t>Нывк</a:t>
            </a:r>
            <a:r>
              <a:rPr lang="en-US" sz="2400" b="1" i="1" dirty="0" smtClean="0">
                <a:solidFill>
                  <a:srgbClr val="FFFF00"/>
                </a:solidFill>
              </a:rPr>
              <a:t>æ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нынады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бир</a:t>
            </a:r>
            <a:r>
              <a:rPr lang="en-US" sz="2400" b="1" i="1" dirty="0" smtClean="0">
                <a:solidFill>
                  <a:srgbClr val="FFFF00"/>
                </a:solidFill>
              </a:rPr>
              <a:t>æ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сус</a:t>
            </a:r>
            <a:r>
              <a:rPr lang="en-US" sz="2400" b="1" i="1" dirty="0" smtClean="0">
                <a:solidFill>
                  <a:srgbClr val="FFFF00"/>
                </a:solidFill>
              </a:rPr>
              <a:t>æ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гдзин</a:t>
            </a:r>
            <a:r>
              <a:rPr lang="en-US" sz="2400" b="1" i="1" dirty="0" smtClean="0">
                <a:solidFill>
                  <a:srgbClr val="FFFF00"/>
                </a:solidFill>
              </a:rPr>
              <a:t>æ</a:t>
            </a:r>
            <a:r>
              <a:rPr lang="ru-RU" sz="2400" b="1" i="1" dirty="0" smtClean="0">
                <a:solidFill>
                  <a:srgbClr val="FFFF00"/>
                </a:solidFill>
              </a:rPr>
              <a:t>дт</a:t>
            </a:r>
            <a:r>
              <a:rPr lang="en-US" sz="2400" b="1" i="1" dirty="0" smtClean="0">
                <a:solidFill>
                  <a:srgbClr val="FFFF00"/>
                </a:solidFill>
              </a:rPr>
              <a:t>æ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базыдта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аив</a:t>
            </a:r>
            <a:r>
              <a:rPr lang="en-US" sz="2400" b="1" i="1" dirty="0" smtClean="0">
                <a:solidFill>
                  <a:srgbClr val="FFFF00"/>
                </a:solidFill>
              </a:rPr>
              <a:t>æ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дты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академийы</a:t>
            </a:r>
            <a:r>
              <a:rPr lang="ru-RU" sz="2400" b="1" i="1" dirty="0" smtClean="0">
                <a:solidFill>
                  <a:srgbClr val="FFFF00"/>
                </a:solidFill>
              </a:rPr>
              <a:t>.</a:t>
            </a:r>
          </a:p>
          <a:p>
            <a:endParaRPr lang="ru-RU" sz="2400" b="1" i="1" dirty="0" smtClean="0">
              <a:solidFill>
                <a:srgbClr val="FFFF00"/>
              </a:solidFill>
            </a:endParaRPr>
          </a:p>
          <a:p>
            <a:r>
              <a:rPr lang="ru-RU" sz="2400" b="1" i="1" dirty="0" err="1" smtClean="0">
                <a:solidFill>
                  <a:srgbClr val="FFFF00"/>
                </a:solidFill>
              </a:rPr>
              <a:t>Уый</a:t>
            </a:r>
            <a:r>
              <a:rPr lang="ru-RU" sz="2400" b="1" i="1" dirty="0" smtClean="0">
                <a:solidFill>
                  <a:srgbClr val="FFFF00"/>
                </a:solidFill>
              </a:rPr>
              <a:t> Ц</a:t>
            </a:r>
            <a:r>
              <a:rPr lang="en-US" sz="2400" b="1" i="1" dirty="0" smtClean="0">
                <a:solidFill>
                  <a:srgbClr val="FFFF00"/>
                </a:solidFill>
              </a:rPr>
              <a:t>æ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гат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Кавказы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бындур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en-US" sz="2400" b="1" i="1" dirty="0" smtClean="0">
                <a:solidFill>
                  <a:srgbClr val="FFFF00"/>
                </a:solidFill>
              </a:rPr>
              <a:t>æ</a:t>
            </a:r>
            <a:r>
              <a:rPr lang="ru-RU" sz="2400" b="1" i="1" dirty="0" err="1" smtClean="0">
                <a:solidFill>
                  <a:srgbClr val="FFFF00"/>
                </a:solidFill>
              </a:rPr>
              <a:t>р</a:t>
            </a:r>
            <a:r>
              <a:rPr lang="en-US" sz="2400" b="1" i="1" dirty="0" smtClean="0">
                <a:solidFill>
                  <a:srgbClr val="FFFF00"/>
                </a:solidFill>
              </a:rPr>
              <a:t>æ</a:t>
            </a:r>
            <a:r>
              <a:rPr lang="ru-RU" sz="2400" b="1" i="1" dirty="0" smtClean="0">
                <a:solidFill>
                  <a:srgbClr val="FFFF00"/>
                </a:solidFill>
              </a:rPr>
              <a:t>в</a:t>
            </a:r>
            <a:r>
              <a:rPr lang="en-US" sz="2400" b="1" i="1" dirty="0" smtClean="0">
                <a:solidFill>
                  <a:srgbClr val="FFFF00"/>
                </a:solidFill>
              </a:rPr>
              <a:t>æ</a:t>
            </a:r>
            <a:r>
              <a:rPr lang="ru-RU" sz="2400" b="1" i="1" dirty="0" err="1" smtClean="0">
                <a:solidFill>
                  <a:srgbClr val="FFFF00"/>
                </a:solidFill>
              </a:rPr>
              <a:t>рдта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станкон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en-US" sz="2400" b="1" i="1" dirty="0" smtClean="0">
                <a:solidFill>
                  <a:srgbClr val="FFFF00"/>
                </a:solidFill>
              </a:rPr>
              <a:t>æ</a:t>
            </a:r>
            <a:r>
              <a:rPr lang="ru-RU" sz="2400" b="1" i="1" dirty="0" smtClean="0">
                <a:solidFill>
                  <a:srgbClr val="FFFF00"/>
                </a:solidFill>
              </a:rPr>
              <a:t>м</a:t>
            </a:r>
            <a:r>
              <a:rPr lang="en-US" sz="2400" b="1" i="1" dirty="0" smtClean="0">
                <a:solidFill>
                  <a:srgbClr val="FFFF00"/>
                </a:solidFill>
              </a:rPr>
              <a:t>æ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фрескон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жанрт</a:t>
            </a:r>
            <a:r>
              <a:rPr lang="en-US" sz="2400" b="1" i="1" dirty="0" smtClean="0">
                <a:solidFill>
                  <a:srgbClr val="FFFF00"/>
                </a:solidFill>
              </a:rPr>
              <a:t>æ</a:t>
            </a:r>
            <a:r>
              <a:rPr lang="ru-RU" sz="2400" b="1" i="1" dirty="0" smtClean="0">
                <a:solidFill>
                  <a:srgbClr val="FFFF00"/>
                </a:solidFill>
              </a:rPr>
              <a:t>н.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60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2664296" cy="33843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47864" y="1052736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П.И. Чайковский.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987824" y="177281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131841" y="260648"/>
            <a:ext cx="2160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Хет</a:t>
            </a:r>
            <a:r>
              <a:rPr lang="en-US" dirty="0" smtClean="0"/>
              <a:t>æ</a:t>
            </a:r>
            <a:r>
              <a:rPr lang="ru-RU" dirty="0" err="1" smtClean="0"/>
              <a:t>гкаты</a:t>
            </a:r>
            <a:r>
              <a:rPr lang="ru-RU" dirty="0" smtClean="0"/>
              <a:t> </a:t>
            </a:r>
            <a:r>
              <a:rPr lang="ru-RU" dirty="0" err="1" smtClean="0"/>
              <a:t>Къоста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148064" y="476672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43808" y="4077072"/>
            <a:ext cx="57200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«Разбита стройная, чарующая лира,</a:t>
            </a:r>
          </a:p>
          <a:p>
            <a:endParaRPr lang="ru-RU" b="1" i="1" dirty="0" smtClean="0">
              <a:solidFill>
                <a:srgbClr val="FF0000"/>
              </a:solidFill>
            </a:endParaRPr>
          </a:p>
          <a:p>
            <a:r>
              <a:rPr lang="ru-RU" b="1" i="1" dirty="0" smtClean="0">
                <a:solidFill>
                  <a:srgbClr val="FF0000"/>
                </a:solidFill>
              </a:rPr>
              <a:t>Повержен жертвенник, разрушен пышный храм,-</a:t>
            </a:r>
          </a:p>
          <a:p>
            <a:endParaRPr lang="ru-RU" b="1" i="1" dirty="0" smtClean="0">
              <a:solidFill>
                <a:srgbClr val="FF0000"/>
              </a:solidFill>
            </a:endParaRPr>
          </a:p>
          <a:p>
            <a:r>
              <a:rPr lang="ru-RU" b="1" i="1" dirty="0" smtClean="0">
                <a:solidFill>
                  <a:srgbClr val="FF0000"/>
                </a:solidFill>
              </a:rPr>
              <a:t>Навеки улетел  «соловушка»  от мира</a:t>
            </a:r>
          </a:p>
          <a:p>
            <a:endParaRPr lang="ru-RU" b="1" i="1" dirty="0" smtClean="0">
              <a:solidFill>
                <a:srgbClr val="FF0000"/>
              </a:solidFill>
            </a:endParaRPr>
          </a:p>
          <a:p>
            <a:r>
              <a:rPr lang="ru-RU" b="1" i="1" dirty="0" smtClean="0">
                <a:solidFill>
                  <a:srgbClr val="FF0000"/>
                </a:solidFill>
              </a:rPr>
              <a:t>В страну далёкую, к далёким небесам…»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27984" y="5661248"/>
            <a:ext cx="3731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«Памяти П.И. Чайковского»</a:t>
            </a:r>
            <a:endParaRPr lang="ru-RU" dirty="0"/>
          </a:p>
        </p:txBody>
      </p:sp>
      <p:pic>
        <p:nvPicPr>
          <p:cNvPr id="11" name="Рисунок 10" descr="0_63f67_abb67b89_orig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60648"/>
            <a:ext cx="2728625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К</a:t>
            </a:r>
            <a:r>
              <a:rPr lang="en-US" sz="2400" b="1" i="1" dirty="0" smtClean="0">
                <a:solidFill>
                  <a:srgbClr val="FF0000"/>
                </a:solidFill>
              </a:rPr>
              <a:t>æ</a:t>
            </a:r>
            <a:r>
              <a:rPr lang="ru-RU" sz="2400" b="1" i="1" dirty="0" err="1" smtClean="0">
                <a:solidFill>
                  <a:srgbClr val="FF0000"/>
                </a:solidFill>
              </a:rPr>
              <a:t>ронм</a:t>
            </a:r>
            <a:r>
              <a:rPr lang="en-US" sz="2400" b="1" i="1" dirty="0" smtClean="0">
                <a:solidFill>
                  <a:srgbClr val="FF0000"/>
                </a:solidFill>
              </a:rPr>
              <a:t>æ</a:t>
            </a:r>
            <a:r>
              <a:rPr lang="ru-RU" sz="2400" b="1" i="1" dirty="0" smtClean="0">
                <a:solidFill>
                  <a:srgbClr val="FF0000"/>
                </a:solidFill>
              </a:rPr>
              <a:t> ах</a:t>
            </a:r>
            <a:r>
              <a:rPr lang="en-US" sz="2400" b="1" i="1" dirty="0" smtClean="0">
                <a:solidFill>
                  <a:srgbClr val="FF0000"/>
                </a:solidFill>
              </a:rPr>
              <a:t>æ</a:t>
            </a:r>
            <a:r>
              <a:rPr lang="ru-RU" sz="2400" b="1" i="1" dirty="0" err="1" smtClean="0">
                <a:solidFill>
                  <a:srgbClr val="FF0000"/>
                </a:solidFill>
              </a:rPr>
              <a:t>цц</a:t>
            </a:r>
            <a:r>
              <a:rPr lang="en-US" sz="2400" b="1" i="1" dirty="0" smtClean="0">
                <a:solidFill>
                  <a:srgbClr val="FF0000"/>
                </a:solidFill>
              </a:rPr>
              <a:t>æ</a:t>
            </a:r>
            <a:r>
              <a:rPr lang="ru-RU" sz="2400" b="1" i="1" dirty="0" smtClean="0">
                <a:solidFill>
                  <a:srgbClr val="FF0000"/>
                </a:solidFill>
              </a:rPr>
              <a:t> к</a:t>
            </a:r>
            <a:r>
              <a:rPr lang="en-US" sz="2400" b="1" i="1" dirty="0" smtClean="0">
                <a:solidFill>
                  <a:srgbClr val="FF0000"/>
                </a:solidFill>
              </a:rPr>
              <a:t>æ</a:t>
            </a:r>
            <a:r>
              <a:rPr lang="ru-RU" sz="2400" b="1" i="1" dirty="0" smtClean="0">
                <a:solidFill>
                  <a:srgbClr val="FF0000"/>
                </a:solidFill>
              </a:rPr>
              <a:t>нут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хъуыдый</a:t>
            </a:r>
            <a:r>
              <a:rPr lang="en-US" sz="2400" b="1" i="1" dirty="0" smtClean="0">
                <a:solidFill>
                  <a:srgbClr val="FF0000"/>
                </a:solidFill>
              </a:rPr>
              <a:t>æ</a:t>
            </a:r>
            <a:r>
              <a:rPr lang="ru-RU" sz="2400" b="1" i="1" dirty="0" smtClean="0">
                <a:solidFill>
                  <a:srgbClr val="FF0000"/>
                </a:solidFill>
              </a:rPr>
              <a:t>дт</a:t>
            </a:r>
            <a:r>
              <a:rPr lang="en-US" sz="2400" b="1" i="1" dirty="0" smtClean="0">
                <a:solidFill>
                  <a:srgbClr val="FF0000"/>
                </a:solidFill>
              </a:rPr>
              <a:t>æ</a:t>
            </a:r>
            <a:r>
              <a:rPr lang="ru-RU" sz="2400" b="1" i="1" dirty="0" smtClean="0">
                <a:solidFill>
                  <a:srgbClr val="FF0000"/>
                </a:solidFill>
              </a:rPr>
              <a:t>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ANTN07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6632"/>
            <a:ext cx="2160240" cy="21602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2276872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err="1" smtClean="0"/>
              <a:t>Абоны</a:t>
            </a:r>
            <a:r>
              <a:rPr lang="ru-RU" sz="2400" dirty="0" smtClean="0"/>
              <a:t> </a:t>
            </a:r>
            <a:r>
              <a:rPr lang="ru-RU" sz="2400" dirty="0" err="1" smtClean="0"/>
              <a:t>урочы</a:t>
            </a:r>
            <a:r>
              <a:rPr lang="ru-RU" sz="2400" dirty="0" smtClean="0"/>
              <a:t> мах </a:t>
            </a:r>
            <a:r>
              <a:rPr lang="ru-RU" sz="2400" dirty="0" err="1" smtClean="0"/>
              <a:t>ныхас</a:t>
            </a:r>
            <a:r>
              <a:rPr lang="ru-RU" sz="2400" dirty="0" smtClean="0"/>
              <a:t> </a:t>
            </a:r>
            <a:r>
              <a:rPr lang="ru-RU" sz="2400" dirty="0" err="1" smtClean="0"/>
              <a:t>кодтам</a:t>
            </a:r>
            <a:r>
              <a:rPr lang="ru-RU" sz="2400" dirty="0" smtClean="0"/>
              <a:t>….</a:t>
            </a:r>
          </a:p>
          <a:p>
            <a:pPr marL="342900" indent="-342900">
              <a:buAutoNum type="arabicPeriod"/>
            </a:pPr>
            <a:endParaRPr lang="ru-RU" sz="2400" dirty="0" smtClean="0"/>
          </a:p>
          <a:p>
            <a:pPr marL="342900" indent="-342900">
              <a:buAutoNum type="arabicPeriod" startAt="2"/>
            </a:pPr>
            <a:r>
              <a:rPr lang="ru-RU" sz="2400" dirty="0" smtClean="0"/>
              <a:t>Б</a:t>
            </a:r>
            <a:r>
              <a:rPr lang="en-US" sz="2400" dirty="0" smtClean="0"/>
              <a:t>æ</a:t>
            </a:r>
            <a:r>
              <a:rPr lang="ru-RU" sz="2400" dirty="0" err="1" smtClean="0"/>
              <a:t>р</a:t>
            </a:r>
            <a:r>
              <a:rPr lang="en-US" sz="2400" dirty="0" smtClean="0"/>
              <a:t>æ</a:t>
            </a:r>
            <a:r>
              <a:rPr lang="ru-RU" sz="2400" dirty="0" err="1" smtClean="0"/>
              <a:t>гг</a:t>
            </a:r>
            <a:r>
              <a:rPr lang="en-US" sz="2400" dirty="0" smtClean="0"/>
              <a:t>æ</a:t>
            </a:r>
            <a:r>
              <a:rPr lang="ru-RU" sz="2400" dirty="0" err="1" smtClean="0"/>
              <a:t>н</a:t>
            </a:r>
            <a:r>
              <a:rPr lang="en-US" sz="2400" dirty="0" smtClean="0"/>
              <a:t>æ</a:t>
            </a:r>
            <a:r>
              <a:rPr lang="ru-RU" sz="2400" dirty="0" err="1" smtClean="0"/>
              <a:t>н</a:t>
            </a:r>
            <a:r>
              <a:rPr lang="ru-RU" sz="2400" dirty="0" smtClean="0"/>
              <a:t>   у……</a:t>
            </a:r>
          </a:p>
          <a:p>
            <a:pPr marL="342900" indent="-342900">
              <a:buAutoNum type="arabicPeriod" startAt="2"/>
            </a:pPr>
            <a:endParaRPr lang="ru-RU" sz="2400" dirty="0" smtClean="0"/>
          </a:p>
          <a:p>
            <a:pPr marL="342900" indent="-342900">
              <a:buAutoNum type="arabicPeriod" startAt="2"/>
            </a:pPr>
            <a:r>
              <a:rPr lang="ru-RU" sz="2400" dirty="0" err="1" smtClean="0"/>
              <a:t>Хъуыдыйады</a:t>
            </a:r>
            <a:r>
              <a:rPr lang="ru-RU" sz="2400" dirty="0" smtClean="0"/>
              <a:t> </a:t>
            </a:r>
            <a:r>
              <a:rPr lang="ru-RU" sz="2400" dirty="0" err="1" smtClean="0"/>
              <a:t>мид</a:t>
            </a:r>
            <a:r>
              <a:rPr lang="en-US" sz="2400" dirty="0" smtClean="0"/>
              <a:t>æ</a:t>
            </a:r>
            <a:r>
              <a:rPr lang="ru-RU" sz="2400" dirty="0" smtClean="0"/>
              <a:t>г б</a:t>
            </a:r>
            <a:r>
              <a:rPr lang="en-US" sz="2400" dirty="0" smtClean="0"/>
              <a:t>æ</a:t>
            </a:r>
            <a:r>
              <a:rPr lang="ru-RU" sz="2400" dirty="0" err="1" smtClean="0"/>
              <a:t>р</a:t>
            </a:r>
            <a:r>
              <a:rPr lang="en-US" sz="2400" dirty="0" smtClean="0"/>
              <a:t>æ</a:t>
            </a:r>
            <a:r>
              <a:rPr lang="ru-RU" sz="2400" dirty="0" err="1" smtClean="0"/>
              <a:t>гг</a:t>
            </a:r>
            <a:r>
              <a:rPr lang="en-US" sz="2400" dirty="0" smtClean="0"/>
              <a:t>æ</a:t>
            </a:r>
            <a:r>
              <a:rPr lang="ru-RU" sz="2400" dirty="0" err="1" smtClean="0"/>
              <a:t>н</a:t>
            </a:r>
            <a:r>
              <a:rPr lang="en-US" sz="2400" dirty="0" smtClean="0"/>
              <a:t>æ</a:t>
            </a:r>
            <a:r>
              <a:rPr lang="ru-RU" sz="2400" dirty="0" err="1" smtClean="0"/>
              <a:t>н</a:t>
            </a:r>
            <a:r>
              <a:rPr lang="ru-RU" sz="2400" dirty="0" smtClean="0"/>
              <a:t> к</a:t>
            </a:r>
            <a:r>
              <a:rPr lang="en-US" sz="2400" dirty="0" smtClean="0"/>
              <a:t>æ</a:t>
            </a:r>
            <a:r>
              <a:rPr lang="ru-RU" sz="2400" dirty="0" err="1" smtClean="0"/>
              <a:t>дд</a:t>
            </a:r>
            <a:r>
              <a:rPr lang="en-US" sz="2400" dirty="0" smtClean="0"/>
              <a:t>æ</a:t>
            </a:r>
            <a:r>
              <a:rPr lang="ru-RU" sz="2400" dirty="0" err="1" smtClean="0"/>
              <a:t>ридд</a:t>
            </a:r>
            <a:r>
              <a:rPr lang="en-US" sz="2400" dirty="0" smtClean="0"/>
              <a:t>æ</a:t>
            </a:r>
            <a:r>
              <a:rPr lang="ru-RU" sz="2400" dirty="0" err="1" smtClean="0"/>
              <a:t>р</a:t>
            </a:r>
            <a:r>
              <a:rPr lang="ru-RU" sz="2400" dirty="0" smtClean="0"/>
              <a:t> </a:t>
            </a:r>
            <a:r>
              <a:rPr lang="ru-RU" sz="2400" dirty="0" err="1" smtClean="0"/>
              <a:t>ф</a:t>
            </a:r>
            <a:r>
              <a:rPr lang="en-US" sz="2400" dirty="0" smtClean="0"/>
              <a:t>æ</a:t>
            </a:r>
            <a:r>
              <a:rPr lang="ru-RU" sz="2400" dirty="0" smtClean="0"/>
              <a:t>л</a:t>
            </a:r>
            <a:r>
              <a:rPr lang="en-US" sz="2400" dirty="0" smtClean="0"/>
              <a:t>æ</a:t>
            </a:r>
            <a:r>
              <a:rPr lang="ru-RU" sz="2400" dirty="0" err="1" smtClean="0"/>
              <a:t>ууы</a:t>
            </a:r>
            <a:r>
              <a:rPr lang="ru-RU" sz="2400" dirty="0" smtClean="0"/>
              <a:t>…..</a:t>
            </a:r>
          </a:p>
          <a:p>
            <a:pPr marL="342900" indent="-342900">
              <a:buAutoNum type="arabicPeriod" startAt="2"/>
            </a:pPr>
            <a:endParaRPr lang="ru-RU" sz="2400" dirty="0" smtClean="0"/>
          </a:p>
          <a:p>
            <a:pPr marL="342900" indent="-342900">
              <a:buAutoNum type="arabicPeriod" startAt="2"/>
            </a:pPr>
            <a:r>
              <a:rPr lang="ru-RU" sz="2400" dirty="0" smtClean="0"/>
              <a:t>Б</a:t>
            </a:r>
            <a:r>
              <a:rPr lang="en-US" sz="2400" dirty="0" smtClean="0"/>
              <a:t>æ</a:t>
            </a:r>
            <a:r>
              <a:rPr lang="ru-RU" sz="2400" dirty="0" err="1" smtClean="0"/>
              <a:t>р</a:t>
            </a:r>
            <a:r>
              <a:rPr lang="en-US" sz="2400" dirty="0" smtClean="0"/>
              <a:t>æ</a:t>
            </a:r>
            <a:r>
              <a:rPr lang="ru-RU" sz="2400" dirty="0" err="1" smtClean="0"/>
              <a:t>гг</a:t>
            </a:r>
            <a:r>
              <a:rPr lang="en-US" sz="2400" dirty="0" smtClean="0"/>
              <a:t>æ</a:t>
            </a:r>
            <a:r>
              <a:rPr lang="ru-RU" sz="2400" dirty="0" err="1" smtClean="0"/>
              <a:t>н</a:t>
            </a:r>
            <a:r>
              <a:rPr lang="en-US" sz="2400" dirty="0" smtClean="0"/>
              <a:t>æ</a:t>
            </a:r>
            <a:r>
              <a:rPr lang="ru-RU" sz="2400" dirty="0" err="1" smtClean="0"/>
              <a:t>н</a:t>
            </a:r>
            <a:r>
              <a:rPr lang="ru-RU" sz="2400" dirty="0" smtClean="0"/>
              <a:t>  ар</a:t>
            </a:r>
            <a:r>
              <a:rPr lang="en-US" sz="2400" dirty="0" smtClean="0"/>
              <a:t>æ</a:t>
            </a:r>
            <a:r>
              <a:rPr lang="ru-RU" sz="2400" dirty="0" err="1" smtClean="0"/>
              <a:t>хд</a:t>
            </a:r>
            <a:r>
              <a:rPr lang="en-US" sz="2400" dirty="0" smtClean="0"/>
              <a:t>æ</a:t>
            </a:r>
            <a:r>
              <a:rPr lang="ru-RU" sz="2400" dirty="0" err="1" smtClean="0"/>
              <a:t>р</a:t>
            </a:r>
            <a:r>
              <a:rPr lang="ru-RU" sz="2400" dirty="0" smtClean="0"/>
              <a:t> </a:t>
            </a:r>
            <a:r>
              <a:rPr lang="ru-RU" sz="2400" dirty="0" err="1" smtClean="0"/>
              <a:t>загъд</a:t>
            </a:r>
            <a:r>
              <a:rPr lang="ru-RU" sz="2400" dirty="0" smtClean="0"/>
              <a:t> </a:t>
            </a:r>
            <a:r>
              <a:rPr lang="en-US" sz="2400" dirty="0" smtClean="0"/>
              <a:t>æ</a:t>
            </a:r>
            <a:r>
              <a:rPr lang="ru-RU" sz="2400" dirty="0" err="1" smtClean="0"/>
              <a:t>рц</a:t>
            </a:r>
            <a:r>
              <a:rPr lang="en-US" sz="2400" dirty="0" smtClean="0"/>
              <a:t>æ</a:t>
            </a:r>
            <a:r>
              <a:rPr lang="ru-RU" sz="2400" dirty="0" err="1" smtClean="0"/>
              <a:t>уы</a:t>
            </a:r>
            <a:r>
              <a:rPr lang="ru-RU" sz="2400" dirty="0" smtClean="0"/>
              <a:t>……</a:t>
            </a:r>
          </a:p>
          <a:p>
            <a:pPr marL="342900" indent="-342900">
              <a:buAutoNum type="arabicPeriod" startAt="2"/>
            </a:pPr>
            <a:endParaRPr lang="ru-RU" sz="2400" dirty="0" smtClean="0"/>
          </a:p>
          <a:p>
            <a:pPr marL="342900" indent="-342900">
              <a:buAutoNum type="arabicPeriod" startAt="2"/>
            </a:pPr>
            <a:r>
              <a:rPr lang="ru-RU" sz="2400" dirty="0" smtClean="0"/>
              <a:t>Б</a:t>
            </a:r>
            <a:r>
              <a:rPr lang="en-US" sz="2400" dirty="0" smtClean="0"/>
              <a:t>æ</a:t>
            </a:r>
            <a:r>
              <a:rPr lang="ru-RU" sz="2400" dirty="0" err="1" smtClean="0"/>
              <a:t>р</a:t>
            </a:r>
            <a:r>
              <a:rPr lang="en-US" sz="2400" dirty="0" smtClean="0"/>
              <a:t>æ</a:t>
            </a:r>
            <a:r>
              <a:rPr lang="ru-RU" sz="2400" dirty="0" err="1" smtClean="0"/>
              <a:t>гг</a:t>
            </a:r>
            <a:r>
              <a:rPr lang="en-US" sz="2400" dirty="0" smtClean="0"/>
              <a:t>æ</a:t>
            </a:r>
            <a:r>
              <a:rPr lang="ru-RU" sz="2400" dirty="0" err="1" smtClean="0"/>
              <a:t>н</a:t>
            </a:r>
            <a:r>
              <a:rPr lang="en-US" sz="2400" dirty="0" smtClean="0"/>
              <a:t>æ</a:t>
            </a:r>
            <a:r>
              <a:rPr lang="ru-RU" sz="2400" dirty="0" err="1" smtClean="0"/>
              <a:t>н</a:t>
            </a:r>
            <a:r>
              <a:rPr lang="ru-RU" sz="2400" dirty="0" smtClean="0"/>
              <a:t>  б</a:t>
            </a:r>
            <a:r>
              <a:rPr lang="en-US" sz="2400" dirty="0" smtClean="0"/>
              <a:t>æ</a:t>
            </a:r>
            <a:r>
              <a:rPr lang="ru-RU" sz="2400" dirty="0" err="1" smtClean="0"/>
              <a:t>р</a:t>
            </a:r>
            <a:r>
              <a:rPr lang="en-US" sz="2400" dirty="0" smtClean="0"/>
              <a:t>æ</a:t>
            </a:r>
            <a:r>
              <a:rPr lang="ru-RU" sz="2400" dirty="0" err="1" smtClean="0"/>
              <a:t>гг</a:t>
            </a:r>
            <a:r>
              <a:rPr lang="en-US" sz="2400" dirty="0" smtClean="0"/>
              <a:t>æ</a:t>
            </a:r>
            <a:r>
              <a:rPr lang="ru-RU" sz="2400" dirty="0" err="1" smtClean="0"/>
              <a:t>нинаг</a:t>
            </a:r>
            <a:r>
              <a:rPr lang="ru-RU" sz="2400" dirty="0" smtClean="0"/>
              <a:t>  </a:t>
            </a:r>
            <a:r>
              <a:rPr lang="ru-RU" sz="2400" dirty="0" err="1" smtClean="0"/>
              <a:t>дзырдим</a:t>
            </a:r>
            <a:r>
              <a:rPr lang="en-US" sz="2400" dirty="0" smtClean="0"/>
              <a:t>æ</a:t>
            </a:r>
            <a:r>
              <a:rPr lang="ru-RU" sz="2400" dirty="0" smtClean="0"/>
              <a:t> </a:t>
            </a:r>
            <a:r>
              <a:rPr lang="ru-RU" sz="2400" dirty="0" err="1" smtClean="0"/>
              <a:t>баст</a:t>
            </a:r>
            <a:r>
              <a:rPr lang="ru-RU" sz="2400" dirty="0" smtClean="0"/>
              <a:t> </a:t>
            </a:r>
            <a:r>
              <a:rPr lang="ru-RU" sz="2400" dirty="0" err="1" smtClean="0"/>
              <a:t>ц</a:t>
            </a:r>
            <a:r>
              <a:rPr lang="en-US" sz="2400" dirty="0" smtClean="0"/>
              <a:t>æ</a:t>
            </a:r>
            <a:r>
              <a:rPr lang="ru-RU" sz="2400" dirty="0" err="1" smtClean="0"/>
              <a:t>уынц</a:t>
            </a:r>
            <a:r>
              <a:rPr lang="ru-RU" sz="2400" dirty="0" smtClean="0"/>
              <a:t>…..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514</Words>
  <Application>Microsoft Office PowerPoint</Application>
  <PresentationFormat>Экран (4:3)</PresentationFormat>
  <Paragraphs>78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Документ</vt:lpstr>
      <vt:lpstr>  Стæм дзы сæрыстыр.</vt:lpstr>
      <vt:lpstr>Слайд 2</vt:lpstr>
      <vt:lpstr>Слайд 3</vt:lpstr>
      <vt:lpstr>Слайд 4</vt:lpstr>
      <vt:lpstr>Слайд 5</vt:lpstr>
      <vt:lpstr>Слайд 6</vt:lpstr>
      <vt:lpstr>Слайд 7</vt:lpstr>
      <vt:lpstr> Кæронмæ ахæццæ кæнут хъуыдыйæдтæ.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учитосетинЗЭК</dc:creator>
  <cp:lastModifiedBy>учитосетинЗЭК</cp:lastModifiedBy>
  <cp:revision>17</cp:revision>
  <dcterms:created xsi:type="dcterms:W3CDTF">2012-10-17T07:53:41Z</dcterms:created>
  <dcterms:modified xsi:type="dcterms:W3CDTF">2012-10-30T05:29:02Z</dcterms:modified>
</cp:coreProperties>
</file>